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218941" y="6291591"/>
            <a:ext cx="6423159" cy="155427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 vous ne souhaitez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participer, envoyez un e-mail à 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agem.diabetessurvey@nhs.net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ou appelez le 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0121 611 0020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avant le 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 janvier 2024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La ligne téléphonique est ouverte </a:t>
            </a:r>
            <a:r>
              <a:rPr lang="fr-FR" sz="1600" dirty="0">
                <a:solidFill>
                  <a:schemeClr val="bg1"/>
                </a:solidFill>
              </a:rPr>
              <a:t>de 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 h à 18 h du lundi au vendredi. 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Vous devrez fournir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votre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 complet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votre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date de naissance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 votre</a:t>
            </a:r>
            <a:r>
              <a:rPr lang="fr-FR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code postal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Pour plus d’informations :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90709" y="4452414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vous êtes invité(e), vous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recevrez une lettre et des rappels par SMS </a:t>
            </a: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expliquant comment participer.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fr-FR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participation à cette enquête est </a:t>
            </a:r>
            <a:r>
              <a:rPr kumimoji="0" lang="fr-FR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facultative</a:t>
            </a:r>
            <a:r>
              <a:rPr kumimoji="0" lang="fr-FR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et toutes les réponses sont </a:t>
            </a:r>
            <a:r>
              <a:rPr kumimoji="0" lang="fr-FR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confidentielles.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448010" y="331270"/>
            <a:ext cx="5952789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Parlez-nous de </a:t>
            </a:r>
            <a:br>
              <a:rPr lang="fr-FR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 expérience de vie avec le diabète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63209" y="2817806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kumimoji="0" lang="fr-FR" sz="1600" b="0" i="0" u="none" strike="noStrike" cap="none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kumimoji="0" lang="fr-FR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réalise une enquête pour </a:t>
            </a:r>
            <a:r>
              <a:rPr kumimoji="0" lang="fr-FR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comprendre l’expérience des adultes vivant avec un diabète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type 1 ou 2 diagnostiqué 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 y a au moins 12 mois.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63209" y="2313075"/>
            <a:ext cx="5158463" cy="30540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20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Enquête nationale sur l’expérience du diabète </a:t>
            </a:r>
            <a:r>
              <a:rPr kumimoji="0" lang="fr-FR" sz="20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204071" y="7940252"/>
            <a:ext cx="5793384" cy="1808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devrez toujours nous contacter si vous disposez d’une option de retrait des données nationales (National Data Opt-out). Le ministère britannique de la Santé et des Soins Sociaux a confirmé que cette enquête </a:t>
            </a:r>
            <a:r>
              <a:rPr lang="fr-FR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était</a:t>
            </a: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exemptée</a:t>
            </a:r>
            <a:r>
              <a:rPr lang="fr-FR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Pour plus d’informations </a:t>
            </a:r>
            <a:r>
              <a:rPr lang="fr-FR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fr-FR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enquête sera réalisée par Ipsos UK </a:t>
            </a:r>
            <a:r>
              <a:rPr lang="fr-FR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 compte de </a:t>
            </a: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fr-FR" sz="125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fr-FR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groupe de supervision indépendant, comprenant des membres du public, a apporté son soutien à l’utilisation d’informations confidentielles sur les patients pour identifier et inviter les personnes vivant avec le diabète à participer à cette enquête.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2709</TotalTime>
  <Words>261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Jane Stevens</cp:lastModifiedBy>
  <cp:revision>78</cp:revision>
  <cp:lastPrinted>2019-05-02T10:26:35Z</cp:lastPrinted>
  <dcterms:created xsi:type="dcterms:W3CDTF">2019-05-01T13:43:55Z</dcterms:created>
  <dcterms:modified xsi:type="dcterms:W3CDTF">2023-12-21T10:14:43Z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